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1428738"/>
          <a:ext cx="8715434" cy="3961443"/>
        </p:xfrm>
        <a:graphic>
          <a:graphicData uri="http://schemas.openxmlformats.org/drawingml/2006/table">
            <a:tbl>
              <a:tblPr/>
              <a:tblGrid>
                <a:gridCol w="1500197"/>
                <a:gridCol w="1071570"/>
                <a:gridCol w="1339794"/>
                <a:gridCol w="986143"/>
                <a:gridCol w="1460277"/>
                <a:gridCol w="1143008"/>
                <a:gridCol w="1214445"/>
              </a:tblGrid>
              <a:tr h="1414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выпуск.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11кл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Кол-во участ-ников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ЕГЭ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Средний  балл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набрали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миним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. кол-во баллов (чел.)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Набрали 80-89 баллов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(чел.)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Набрали 90-100 баллов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(чел.)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Гимн. 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Лицей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349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64,3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ЕГЭ - 2021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информатике и ИТК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балл – 40)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785926"/>
          <a:ext cx="9144000" cy="1993519"/>
        </p:xfrm>
        <a:graphic>
          <a:graphicData uri="http://schemas.openxmlformats.org/drawingml/2006/table">
            <a:tbl>
              <a:tblPr/>
              <a:tblGrid>
                <a:gridCol w="1212648"/>
                <a:gridCol w="1017853"/>
                <a:gridCol w="1460092"/>
                <a:gridCol w="1092437"/>
                <a:gridCol w="1092437"/>
                <a:gridCol w="1092437"/>
                <a:gridCol w="1088048"/>
                <a:gridCol w="1088048"/>
              </a:tblGrid>
              <a:tr h="1214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Кол-во участников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Участие ( % )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 набрали минимальное кол-во баллов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 городу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Кемер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. области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 России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Набрали от 80 -до 89 баллов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Набрали от 90 до 100 баллов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41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64,3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62,3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62,8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285852" y="357166"/>
            <a:ext cx="626325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ЕГЭ - 2021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информатике и ИТК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балл – 40)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150</Words>
  <PresentationFormat>Экран (4:3)</PresentationFormat>
  <Paragraphs>75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2021-08-24T07:21:57Z</dcterms:created>
  <dcterms:modified xsi:type="dcterms:W3CDTF">2021-08-24T07:32:38Z</dcterms:modified>
</cp:coreProperties>
</file>